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4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49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72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2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77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52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67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3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7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96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0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44A8-D13B-43FC-8D67-1CD78D74F38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8A26-8D5D-49DC-97AB-C3D2A569E7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6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lbli.no/?fylke=18&amp;forside=radgiver&amp;tid=v2023&amp;falang=1&amp;artikkel=034653&amp;adr=8756&amp;side=skole" TargetMode="External"/><Relationship Id="rId13" Type="http://schemas.openxmlformats.org/officeDocument/2006/relationships/hyperlink" Target="https://www.vilbli.no/?fylke=18&amp;forside=radgiver&amp;tid=v2023&amp;falang=1&amp;artikkel=034653&amp;adr=201492&amp;side=skole" TargetMode="External"/><Relationship Id="rId3" Type="http://schemas.openxmlformats.org/officeDocument/2006/relationships/hyperlink" Target="https://www.vilbli.no/?fylke=18&amp;forside=radgiver&amp;tid=v2023&amp;falang=1&amp;artikkel=034653&amp;adr=8750&amp;side=skole" TargetMode="External"/><Relationship Id="rId7" Type="http://schemas.openxmlformats.org/officeDocument/2006/relationships/hyperlink" Target="https://www.vilbli.no/?fylke=18&amp;forside=radgiver&amp;tid=v2023&amp;falang=1&amp;artikkel=034653&amp;adr=8767&amp;side=skole" TargetMode="External"/><Relationship Id="rId12" Type="http://schemas.openxmlformats.org/officeDocument/2006/relationships/hyperlink" Target="https://www.vilbli.no/?fylke=18&amp;forside=radgiver&amp;tid=v2023&amp;falang=1&amp;artikkel=034653&amp;adr=8755&amp;side=skole" TargetMode="External"/><Relationship Id="rId17" Type="http://schemas.openxmlformats.org/officeDocument/2006/relationships/hyperlink" Target="https://www.vilbli.no/?fylke=18&amp;forside=radgiver&amp;tid=v2023&amp;falang=1&amp;artikkel=034653&amp;adr=8782&amp;side=skole" TargetMode="External"/><Relationship Id="rId2" Type="http://schemas.openxmlformats.org/officeDocument/2006/relationships/hyperlink" Target="https://www.vilbli.no/?fylke=18&amp;forside=radgiver&amp;tid=v2023&amp;falang=1&amp;artikkel=034653&amp;adr=8742&amp;side=skole" TargetMode="External"/><Relationship Id="rId16" Type="http://schemas.openxmlformats.org/officeDocument/2006/relationships/hyperlink" Target="https://www.vilbli.no/?fylke=18&amp;forside=radgiver&amp;tid=v2023&amp;falang=1&amp;artikkel=034653&amp;adr=8747&amp;side=skol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ilbli.no/?fylke=18&amp;forside=radgiver&amp;tid=v2023&amp;falang=1&amp;artikkel=034653&amp;adr=8753&amp;side=skole" TargetMode="External"/><Relationship Id="rId11" Type="http://schemas.openxmlformats.org/officeDocument/2006/relationships/hyperlink" Target="https://www.vilbli.no/?fylke=18&amp;forside=radgiver&amp;tid=v2023&amp;falang=1&amp;artikkel=034653&amp;adr=8781&amp;side=skole" TargetMode="External"/><Relationship Id="rId5" Type="http://schemas.openxmlformats.org/officeDocument/2006/relationships/hyperlink" Target="https://www.vilbli.no/?fylke=18&amp;forside=radgiver&amp;tid=v2023&amp;falang=1&amp;artikkel=034653&amp;adr=8748&amp;side=skole" TargetMode="External"/><Relationship Id="rId15" Type="http://schemas.openxmlformats.org/officeDocument/2006/relationships/hyperlink" Target="https://www.vilbli.no/?fylke=18&amp;forside=radgiver&amp;tid=v2023&amp;falang=1&amp;artikkel=034653&amp;adr=8744&amp;side=skole" TargetMode="External"/><Relationship Id="rId10" Type="http://schemas.openxmlformats.org/officeDocument/2006/relationships/hyperlink" Target="https://www.vilbli.no/?fylke=18&amp;forside=radgiver&amp;tid=v2023&amp;falang=1&amp;artikkel=034653&amp;adr=8741&amp;side=skole" TargetMode="External"/><Relationship Id="rId4" Type="http://schemas.openxmlformats.org/officeDocument/2006/relationships/hyperlink" Target="https://www.vilbli.no/?fylke=18&amp;forside=radgiver&amp;tid=v2023&amp;falang=1&amp;artikkel=034653&amp;adr=8759&amp;side=skole" TargetMode="External"/><Relationship Id="rId9" Type="http://schemas.openxmlformats.org/officeDocument/2006/relationships/hyperlink" Target="https://www.vilbli.no/?fylke=18&amp;forside=radgiver&amp;tid=v2023&amp;falang=1&amp;artikkel=034653&amp;adr=8775&amp;side=skole" TargetMode="External"/><Relationship Id="rId14" Type="http://schemas.openxmlformats.org/officeDocument/2006/relationships/hyperlink" Target="https://www.vilbli.no/?fylke=18&amp;forside=radgiver&amp;tid=v2023&amp;falang=1&amp;artikkel=034653&amp;adr=14591&amp;side=sko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Snart til videregående skole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Foreldremøte 28.11.23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054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Viktige nettsider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vilbli.no</a:t>
            </a:r>
          </a:p>
          <a:p>
            <a:r>
              <a:rPr lang="nb-NO" dirty="0" smtClean="0"/>
              <a:t>utdanning.no</a:t>
            </a:r>
          </a:p>
        </p:txBody>
      </p:sp>
    </p:spTree>
    <p:extLst>
      <p:ext uri="{BB962C8B-B14F-4D97-AF65-F5344CB8AC3E}">
        <p14:creationId xmlns:p14="http://schemas.microsoft.com/office/powerpoint/2010/main" val="37319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MinID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Aktiveringsbrev bestilles</a:t>
            </a:r>
          </a:p>
          <a:p>
            <a:r>
              <a:rPr lang="nb-NO" dirty="0" smtClean="0"/>
              <a:t>Vi lager en bruker</a:t>
            </a:r>
          </a:p>
          <a:p>
            <a:r>
              <a:rPr lang="nb-NO" dirty="0" smtClean="0"/>
              <a:t>Gyldig i 60 dager</a:t>
            </a:r>
          </a:p>
          <a:p>
            <a:r>
              <a:rPr lang="nb-NO" dirty="0" smtClean="0"/>
              <a:t>10 dagers leveringstid</a:t>
            </a:r>
          </a:p>
          <a:p>
            <a:r>
              <a:rPr lang="nb-NO" dirty="0" smtClean="0"/>
              <a:t>Sendes til </a:t>
            </a:r>
            <a:r>
              <a:rPr lang="nb-NO" dirty="0" err="1" smtClean="0"/>
              <a:t>folkeregistrert</a:t>
            </a:r>
            <a:r>
              <a:rPr lang="nb-NO" dirty="0" smtClean="0"/>
              <a:t> adresse</a:t>
            </a:r>
          </a:p>
          <a:p>
            <a:r>
              <a:rPr lang="nb-NO" dirty="0" smtClean="0"/>
              <a:t>Merk postkassen</a:t>
            </a:r>
          </a:p>
          <a:p>
            <a:r>
              <a:rPr lang="nb-NO" dirty="0" err="1" smtClean="0"/>
              <a:t>BankID</a:t>
            </a:r>
            <a:r>
              <a:rPr lang="nb-NO" dirty="0" smtClean="0"/>
              <a:t> kan brukes, men ikke for alle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1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Digitalt</a:t>
            </a:r>
          </a:p>
          <a:p>
            <a:r>
              <a:rPr lang="nb-NO" dirty="0" smtClean="0"/>
              <a:t>Jeg søker sammen med elevene</a:t>
            </a:r>
          </a:p>
          <a:p>
            <a:r>
              <a:rPr lang="nb-NO" dirty="0" smtClean="0"/>
              <a:t>1.mars for de fleste</a:t>
            </a:r>
          </a:p>
          <a:p>
            <a:r>
              <a:rPr lang="nb-NO" dirty="0" smtClean="0"/>
              <a:t>1.februar for noen</a:t>
            </a:r>
          </a:p>
          <a:p>
            <a:r>
              <a:rPr lang="nb-NO" dirty="0" smtClean="0"/>
              <a:t>Dette er fredag i vinterferien</a:t>
            </a:r>
            <a:r>
              <a:rPr lang="nb-NO" dirty="0" smtClean="0"/>
              <a:t>..</a:t>
            </a:r>
          </a:p>
          <a:p>
            <a:r>
              <a:rPr lang="nb-NO" dirty="0" smtClean="0"/>
              <a:t>3 gode valg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460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/>
          <p:nvPr/>
        </p:nvPicPr>
        <p:blipFill rotWithShape="1">
          <a:blip r:embed="rId2"/>
          <a:srcRect l="55666" t="10580" r="19422" b="20847"/>
          <a:stretch/>
        </p:blipFill>
        <p:spPr bwMode="auto">
          <a:xfrm>
            <a:off x="838200" y="0"/>
            <a:ext cx="100584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50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Studiekompetanse eller fagbrev/svennebrev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541" y="1825625"/>
            <a:ext cx="9130918" cy="4351338"/>
          </a:xfrm>
        </p:spPr>
      </p:pic>
    </p:spTree>
    <p:extLst>
      <p:ext uri="{BB962C8B-B14F-4D97-AF65-F5344CB8AC3E}">
        <p14:creationId xmlns:p14="http://schemas.microsoft.com/office/powerpoint/2010/main" val="283005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Inntaksområder i Nordland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2000" b="1" dirty="0"/>
              <a:t>Nordfylket</a:t>
            </a:r>
          </a:p>
          <a:p>
            <a:r>
              <a:rPr lang="nb-NO" sz="2500" dirty="0">
                <a:hlinkClick r:id="rId2"/>
              </a:rPr>
              <a:t>Vest-Lofoten videregående skole</a:t>
            </a:r>
            <a:endParaRPr lang="nb-NO" sz="2500" dirty="0"/>
          </a:p>
          <a:p>
            <a:r>
              <a:rPr lang="nb-NO" sz="2500" dirty="0">
                <a:hlinkClick r:id="rId3"/>
              </a:rPr>
              <a:t>Aust-Lofoten videregående skole</a:t>
            </a:r>
            <a:endParaRPr lang="nb-NO" sz="2500" dirty="0"/>
          </a:p>
          <a:p>
            <a:r>
              <a:rPr lang="nb-NO" sz="2500" dirty="0">
                <a:hlinkClick r:id="rId4"/>
              </a:rPr>
              <a:t>Hadsel videregående skole</a:t>
            </a:r>
            <a:endParaRPr lang="nb-NO" sz="2500" dirty="0"/>
          </a:p>
          <a:p>
            <a:r>
              <a:rPr lang="nb-NO" sz="2500" dirty="0">
                <a:hlinkClick r:id="rId5"/>
              </a:rPr>
              <a:t>Sortland videregående skole</a:t>
            </a:r>
            <a:endParaRPr lang="nb-NO" sz="2500" dirty="0"/>
          </a:p>
          <a:p>
            <a:r>
              <a:rPr lang="nb-NO" sz="2500" dirty="0">
                <a:hlinkClick r:id="rId6"/>
              </a:rPr>
              <a:t>Andøy videregående skole</a:t>
            </a:r>
            <a:endParaRPr lang="nb-NO" sz="2500" dirty="0"/>
          </a:p>
          <a:p>
            <a:r>
              <a:rPr lang="nb-NO" sz="2500" dirty="0">
                <a:hlinkClick r:id="rId7"/>
              </a:rPr>
              <a:t>Narvik videregående </a:t>
            </a:r>
            <a:r>
              <a:rPr lang="nb-NO" sz="2500" dirty="0" smtClean="0">
                <a:hlinkClick r:id="rId7"/>
              </a:rPr>
              <a:t>skole</a:t>
            </a:r>
            <a:endParaRPr lang="nb-NO" sz="2500" dirty="0" smtClean="0"/>
          </a:p>
          <a:p>
            <a:endParaRPr lang="nb-NO" sz="2000" dirty="0"/>
          </a:p>
          <a:p>
            <a:r>
              <a:rPr lang="nb-NO" b="1" dirty="0"/>
              <a:t>Salten</a:t>
            </a:r>
          </a:p>
          <a:p>
            <a:r>
              <a:rPr lang="nb-NO" dirty="0">
                <a:hlinkClick r:id="rId8"/>
              </a:rPr>
              <a:t>Knut Hamsun videregående skole</a:t>
            </a:r>
            <a:endParaRPr lang="nb-NO" dirty="0"/>
          </a:p>
          <a:p>
            <a:r>
              <a:rPr lang="nb-NO" dirty="0">
                <a:hlinkClick r:id="rId9"/>
              </a:rPr>
              <a:t>Saltdal videregående skole</a:t>
            </a:r>
            <a:endParaRPr lang="nb-NO" dirty="0"/>
          </a:p>
          <a:p>
            <a:r>
              <a:rPr lang="nb-NO" dirty="0">
                <a:hlinkClick r:id="rId10"/>
              </a:rPr>
              <a:t>Fauske videregående skole</a:t>
            </a:r>
            <a:endParaRPr lang="nb-NO" dirty="0"/>
          </a:p>
          <a:p>
            <a:r>
              <a:rPr lang="nb-NO" dirty="0">
                <a:hlinkClick r:id="rId11"/>
              </a:rPr>
              <a:t>Bodø videregående skole</a:t>
            </a:r>
            <a:endParaRPr lang="nb-NO" dirty="0"/>
          </a:p>
          <a:p>
            <a:r>
              <a:rPr lang="nb-NO" dirty="0">
                <a:hlinkClick r:id="rId12"/>
              </a:rPr>
              <a:t>Bodin videregående skole</a:t>
            </a:r>
            <a:endParaRPr lang="nb-NO" dirty="0"/>
          </a:p>
          <a:p>
            <a:r>
              <a:rPr lang="nb-NO" dirty="0">
                <a:hlinkClick r:id="rId13"/>
              </a:rPr>
              <a:t>Meløy videregående skole</a:t>
            </a:r>
            <a:endParaRPr lang="nb-NO" dirty="0"/>
          </a:p>
          <a:p>
            <a:endParaRPr lang="nb-NO" sz="2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b="1" dirty="0"/>
              <a:t>Helgeland</a:t>
            </a:r>
          </a:p>
          <a:p>
            <a:r>
              <a:rPr lang="nb-NO" dirty="0">
                <a:hlinkClick r:id="rId14"/>
              </a:rPr>
              <a:t>Polarsirkelen videregående skole</a:t>
            </a:r>
            <a:endParaRPr lang="nb-NO" dirty="0"/>
          </a:p>
          <a:p>
            <a:r>
              <a:rPr lang="nb-NO" dirty="0">
                <a:hlinkClick r:id="rId15"/>
              </a:rPr>
              <a:t>Mosjøen videregående skole</a:t>
            </a:r>
            <a:endParaRPr lang="nb-NO" dirty="0"/>
          </a:p>
          <a:p>
            <a:r>
              <a:rPr lang="nb-NO" dirty="0">
                <a:hlinkClick r:id="rId16"/>
              </a:rPr>
              <a:t>Sandnessjøen videregående skole</a:t>
            </a:r>
            <a:endParaRPr lang="nb-NO" dirty="0"/>
          </a:p>
          <a:p>
            <a:r>
              <a:rPr lang="nb-NO" dirty="0">
                <a:hlinkClick r:id="rId17"/>
              </a:rPr>
              <a:t>Brønnøysund videregående skole</a:t>
            </a:r>
            <a:endParaRPr lang="nb-NO" dirty="0"/>
          </a:p>
          <a:p>
            <a:endParaRPr lang="nb-NO" b="1" dirty="0" smtClean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49082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64815" t="19396" r="15013" b="27704"/>
          <a:stretch/>
        </p:blipFill>
        <p:spPr bwMode="auto">
          <a:xfrm>
            <a:off x="631767" y="-249382"/>
            <a:ext cx="9917083" cy="7107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121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Utdanningsvalg</a:t>
            </a:r>
          </a:p>
          <a:p>
            <a:r>
              <a:rPr lang="nb-NO" dirty="0" smtClean="0"/>
              <a:t>Veiledning</a:t>
            </a:r>
          </a:p>
          <a:p>
            <a:r>
              <a:rPr lang="nb-NO" dirty="0" smtClean="0"/>
              <a:t>Lage </a:t>
            </a:r>
            <a:r>
              <a:rPr lang="nb-NO" dirty="0" err="1" smtClean="0"/>
              <a:t>MinID</a:t>
            </a:r>
            <a:r>
              <a:rPr lang="nb-NO" dirty="0" smtClean="0"/>
              <a:t> - profil</a:t>
            </a:r>
          </a:p>
          <a:p>
            <a:r>
              <a:rPr lang="nb-NO" dirty="0" smtClean="0"/>
              <a:t>Hospitering</a:t>
            </a:r>
          </a:p>
          <a:p>
            <a:r>
              <a:rPr lang="nb-NO" dirty="0" smtClean="0"/>
              <a:t>Framtidsjobb – yrkes- og utdanningsmesse 24.januar. </a:t>
            </a:r>
          </a:p>
          <a:p>
            <a:r>
              <a:rPr lang="nb-NO" dirty="0" smtClean="0"/>
              <a:t>Søking med elevene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975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Deres jobb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Snakk med ungdommen</a:t>
            </a:r>
          </a:p>
          <a:p>
            <a:r>
              <a:rPr lang="nb-NO" dirty="0" smtClean="0"/>
              <a:t>Vis interesse og vær undrende</a:t>
            </a:r>
          </a:p>
          <a:p>
            <a:r>
              <a:rPr lang="nb-NO" dirty="0" smtClean="0"/>
              <a:t>Sjekk nettsidene</a:t>
            </a:r>
          </a:p>
          <a:p>
            <a:r>
              <a:rPr lang="nb-NO" dirty="0" smtClean="0"/>
              <a:t>Dra på Framtidsjobb – yrkes- og utdanningsmesse 24.januar. </a:t>
            </a:r>
          </a:p>
          <a:p>
            <a:r>
              <a:rPr lang="nb-NO" dirty="0" smtClean="0"/>
              <a:t>Postkassemerking</a:t>
            </a:r>
          </a:p>
          <a:p>
            <a:r>
              <a:rPr lang="nb-NO" dirty="0" smtClean="0"/>
              <a:t>Sjekk at aktiveringsbrevet fra </a:t>
            </a:r>
            <a:r>
              <a:rPr lang="nb-NO" dirty="0" err="1" smtClean="0"/>
              <a:t>MinID</a:t>
            </a:r>
            <a:r>
              <a:rPr lang="nb-NO" dirty="0" smtClean="0"/>
              <a:t> kommer. </a:t>
            </a:r>
          </a:p>
          <a:p>
            <a:r>
              <a:rPr lang="nb-NO" dirty="0" smtClean="0"/>
              <a:t>Ta kontakt dersom jeg skal hjelpe med noe!</a:t>
            </a:r>
          </a:p>
          <a:p>
            <a:r>
              <a:rPr lang="nb-NO" dirty="0" smtClean="0"/>
              <a:t>Telefon 90537478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757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Snart til videregående skole</vt:lpstr>
      <vt:lpstr>MinID</vt:lpstr>
      <vt:lpstr>Søking</vt:lpstr>
      <vt:lpstr>PowerPoint-presentasjon</vt:lpstr>
      <vt:lpstr>Studiekompetanse eller fagbrev/svennebrev</vt:lpstr>
      <vt:lpstr>Inntaksområder i Nordland</vt:lpstr>
      <vt:lpstr>PowerPoint-presentasjon</vt:lpstr>
      <vt:lpstr>Veien videre</vt:lpstr>
      <vt:lpstr>Deres jobb</vt:lpstr>
      <vt:lpstr>Viktige nettsider</vt:lpstr>
    </vt:vector>
  </TitlesOfParts>
  <Company>Saltdal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Snart til videregående skole</dc:title>
  <dc:creator>Kathrine Madsen</dc:creator>
  <cp:lastModifiedBy>Kathrine Madsen</cp:lastModifiedBy>
  <cp:revision>5</cp:revision>
  <dcterms:created xsi:type="dcterms:W3CDTF">2023-11-28T14:01:03Z</dcterms:created>
  <dcterms:modified xsi:type="dcterms:W3CDTF">2023-11-29T12:55:17Z</dcterms:modified>
</cp:coreProperties>
</file>